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DE800-02B5-4A02-810D-B250E5EC88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7EF3D9-CE60-43BD-A8D9-2BF5B0970256}">
      <dgm:prSet/>
      <dgm:spPr/>
      <dgm:t>
        <a:bodyPr/>
        <a:lstStyle/>
        <a:p>
          <a:r>
            <a:rPr lang="en-GB" dirty="0"/>
            <a:t>Alpha</a:t>
          </a:r>
          <a:endParaRPr lang="en-US" dirty="0"/>
        </a:p>
      </dgm:t>
    </dgm:pt>
    <dgm:pt modelId="{ED71B09D-ADFB-45C7-A14B-17D44CAD8571}" type="parTrans" cxnId="{9C1387A9-66FA-4831-BA37-7C911A04015D}">
      <dgm:prSet/>
      <dgm:spPr/>
      <dgm:t>
        <a:bodyPr/>
        <a:lstStyle/>
        <a:p>
          <a:endParaRPr lang="en-US"/>
        </a:p>
      </dgm:t>
    </dgm:pt>
    <dgm:pt modelId="{F88FBF8F-9769-496C-82FB-A2A91D78FB38}" type="sibTrans" cxnId="{9C1387A9-66FA-4831-BA37-7C911A04015D}">
      <dgm:prSet/>
      <dgm:spPr/>
      <dgm:t>
        <a:bodyPr/>
        <a:lstStyle/>
        <a:p>
          <a:endParaRPr lang="en-US"/>
        </a:p>
      </dgm:t>
    </dgm:pt>
    <dgm:pt modelId="{A91F2C83-1FBD-42B1-B348-92F24D936DC6}">
      <dgm:prSet/>
      <dgm:spPr/>
      <dgm:t>
        <a:bodyPr/>
        <a:lstStyle/>
        <a:p>
          <a:r>
            <a:rPr lang="en-US" dirty="0"/>
            <a:t>Beta’s</a:t>
          </a:r>
        </a:p>
      </dgm:t>
    </dgm:pt>
    <dgm:pt modelId="{490630F0-B1FF-4BE6-B005-20A4BBCBC40E}" type="parTrans" cxnId="{2C44CDB9-AD28-402A-8616-86F41B6DE457}">
      <dgm:prSet/>
      <dgm:spPr/>
      <dgm:t>
        <a:bodyPr/>
        <a:lstStyle/>
        <a:p>
          <a:endParaRPr lang="en-US"/>
        </a:p>
      </dgm:t>
    </dgm:pt>
    <dgm:pt modelId="{0F24D6C0-7877-4EF8-B30F-D97DCC00328B}" type="sibTrans" cxnId="{2C44CDB9-AD28-402A-8616-86F41B6DE457}">
      <dgm:prSet/>
      <dgm:spPr/>
      <dgm:t>
        <a:bodyPr/>
        <a:lstStyle/>
        <a:p>
          <a:endParaRPr lang="en-US"/>
        </a:p>
      </dgm:t>
    </dgm:pt>
    <dgm:pt modelId="{DE0EF03C-48B5-4BF0-BD6C-B812F388E9FD}">
      <dgm:prSet/>
      <dgm:spPr/>
      <dgm:t>
        <a:bodyPr/>
        <a:lstStyle/>
        <a:p>
          <a:r>
            <a:rPr lang="en-GB" dirty="0"/>
            <a:t>Elder</a:t>
          </a:r>
          <a:endParaRPr lang="en-US" dirty="0"/>
        </a:p>
      </dgm:t>
    </dgm:pt>
    <dgm:pt modelId="{92F4DC28-1549-4164-85A1-E911C58C3ABE}" type="parTrans" cxnId="{51916726-01F8-49ED-9739-A6D560AEC8DB}">
      <dgm:prSet/>
      <dgm:spPr/>
      <dgm:t>
        <a:bodyPr/>
        <a:lstStyle/>
        <a:p>
          <a:endParaRPr lang="en-US"/>
        </a:p>
      </dgm:t>
    </dgm:pt>
    <dgm:pt modelId="{CEC9D2C0-EF7D-491A-9759-7DF241EAB6BF}" type="sibTrans" cxnId="{51916726-01F8-49ED-9739-A6D560AEC8DB}">
      <dgm:prSet/>
      <dgm:spPr/>
      <dgm:t>
        <a:bodyPr/>
        <a:lstStyle/>
        <a:p>
          <a:endParaRPr lang="en-US"/>
        </a:p>
      </dgm:t>
    </dgm:pt>
    <dgm:pt modelId="{73525503-A8D3-48B8-85A4-F12259857DA2}" type="pres">
      <dgm:prSet presAssocID="{684DE800-02B5-4A02-810D-B250E5EC8812}" presName="vert0" presStyleCnt="0">
        <dgm:presLayoutVars>
          <dgm:dir/>
          <dgm:animOne val="branch"/>
          <dgm:animLvl val="lvl"/>
        </dgm:presLayoutVars>
      </dgm:prSet>
      <dgm:spPr/>
    </dgm:pt>
    <dgm:pt modelId="{96D9B5CE-04E0-4D17-9963-E6A30EE234A8}" type="pres">
      <dgm:prSet presAssocID="{CA7EF3D9-CE60-43BD-A8D9-2BF5B0970256}" presName="thickLine" presStyleLbl="alignNode1" presStyleIdx="0" presStyleCnt="3"/>
      <dgm:spPr/>
    </dgm:pt>
    <dgm:pt modelId="{93037920-A22F-42DF-8DC7-52768A1314EB}" type="pres">
      <dgm:prSet presAssocID="{CA7EF3D9-CE60-43BD-A8D9-2BF5B0970256}" presName="horz1" presStyleCnt="0"/>
      <dgm:spPr/>
    </dgm:pt>
    <dgm:pt modelId="{63E8342B-5303-4690-9636-2AB9DDBD8566}" type="pres">
      <dgm:prSet presAssocID="{CA7EF3D9-CE60-43BD-A8D9-2BF5B0970256}" presName="tx1" presStyleLbl="revTx" presStyleIdx="0" presStyleCnt="3"/>
      <dgm:spPr/>
    </dgm:pt>
    <dgm:pt modelId="{0A816E28-05BD-4345-9D89-E43BB026133C}" type="pres">
      <dgm:prSet presAssocID="{CA7EF3D9-CE60-43BD-A8D9-2BF5B0970256}" presName="vert1" presStyleCnt="0"/>
      <dgm:spPr/>
    </dgm:pt>
    <dgm:pt modelId="{D1EAD086-2898-463D-AD39-6E6250B3931D}" type="pres">
      <dgm:prSet presAssocID="{A91F2C83-1FBD-42B1-B348-92F24D936DC6}" presName="thickLine" presStyleLbl="alignNode1" presStyleIdx="1" presStyleCnt="3"/>
      <dgm:spPr/>
    </dgm:pt>
    <dgm:pt modelId="{3B28B811-813B-4AB6-9908-1D08D6FC0C63}" type="pres">
      <dgm:prSet presAssocID="{A91F2C83-1FBD-42B1-B348-92F24D936DC6}" presName="horz1" presStyleCnt="0"/>
      <dgm:spPr/>
    </dgm:pt>
    <dgm:pt modelId="{2B52B0A0-9EB6-468F-B22C-CF15C50AF2EC}" type="pres">
      <dgm:prSet presAssocID="{A91F2C83-1FBD-42B1-B348-92F24D936DC6}" presName="tx1" presStyleLbl="revTx" presStyleIdx="1" presStyleCnt="3"/>
      <dgm:spPr/>
    </dgm:pt>
    <dgm:pt modelId="{FABFEF26-D708-4816-ADA0-5CF45D0E0013}" type="pres">
      <dgm:prSet presAssocID="{A91F2C83-1FBD-42B1-B348-92F24D936DC6}" presName="vert1" presStyleCnt="0"/>
      <dgm:spPr/>
    </dgm:pt>
    <dgm:pt modelId="{C143CFE3-B0ED-44D4-8213-E836009C1C7A}" type="pres">
      <dgm:prSet presAssocID="{DE0EF03C-48B5-4BF0-BD6C-B812F388E9FD}" presName="thickLine" presStyleLbl="alignNode1" presStyleIdx="2" presStyleCnt="3"/>
      <dgm:spPr/>
    </dgm:pt>
    <dgm:pt modelId="{397AF66B-5BCF-4F32-9BD5-E7DC0CDEE44B}" type="pres">
      <dgm:prSet presAssocID="{DE0EF03C-48B5-4BF0-BD6C-B812F388E9FD}" presName="horz1" presStyleCnt="0"/>
      <dgm:spPr/>
    </dgm:pt>
    <dgm:pt modelId="{CEBA1EC7-8E18-433F-BB3A-A5F8FE6B80AE}" type="pres">
      <dgm:prSet presAssocID="{DE0EF03C-48B5-4BF0-BD6C-B812F388E9FD}" presName="tx1" presStyleLbl="revTx" presStyleIdx="2" presStyleCnt="3"/>
      <dgm:spPr/>
    </dgm:pt>
    <dgm:pt modelId="{9FE78D15-D984-46D8-AC12-4B5A0539C6E1}" type="pres">
      <dgm:prSet presAssocID="{DE0EF03C-48B5-4BF0-BD6C-B812F388E9FD}" presName="vert1" presStyleCnt="0"/>
      <dgm:spPr/>
    </dgm:pt>
  </dgm:ptLst>
  <dgm:cxnLst>
    <dgm:cxn modelId="{0020C604-491D-473C-A2D4-FA1512A6703B}" type="presOf" srcId="{CA7EF3D9-CE60-43BD-A8D9-2BF5B0970256}" destId="{63E8342B-5303-4690-9636-2AB9DDBD8566}" srcOrd="0" destOrd="0" presId="urn:microsoft.com/office/officeart/2008/layout/LinedList"/>
    <dgm:cxn modelId="{51916726-01F8-49ED-9739-A6D560AEC8DB}" srcId="{684DE800-02B5-4A02-810D-B250E5EC8812}" destId="{DE0EF03C-48B5-4BF0-BD6C-B812F388E9FD}" srcOrd="2" destOrd="0" parTransId="{92F4DC28-1549-4164-85A1-E911C58C3ABE}" sibTransId="{CEC9D2C0-EF7D-491A-9759-7DF241EAB6BF}"/>
    <dgm:cxn modelId="{7E6B043B-F6B8-4FBE-819B-5942100E1DEE}" type="presOf" srcId="{684DE800-02B5-4A02-810D-B250E5EC8812}" destId="{73525503-A8D3-48B8-85A4-F12259857DA2}" srcOrd="0" destOrd="0" presId="urn:microsoft.com/office/officeart/2008/layout/LinedList"/>
    <dgm:cxn modelId="{9676B94C-B661-4717-9844-A182265C2339}" type="presOf" srcId="{A91F2C83-1FBD-42B1-B348-92F24D936DC6}" destId="{2B52B0A0-9EB6-468F-B22C-CF15C50AF2EC}" srcOrd="0" destOrd="0" presId="urn:microsoft.com/office/officeart/2008/layout/LinedList"/>
    <dgm:cxn modelId="{F9406AA3-D84A-4594-B989-76F2B162A473}" type="presOf" srcId="{DE0EF03C-48B5-4BF0-BD6C-B812F388E9FD}" destId="{CEBA1EC7-8E18-433F-BB3A-A5F8FE6B80AE}" srcOrd="0" destOrd="0" presId="urn:microsoft.com/office/officeart/2008/layout/LinedList"/>
    <dgm:cxn modelId="{9C1387A9-66FA-4831-BA37-7C911A04015D}" srcId="{684DE800-02B5-4A02-810D-B250E5EC8812}" destId="{CA7EF3D9-CE60-43BD-A8D9-2BF5B0970256}" srcOrd="0" destOrd="0" parTransId="{ED71B09D-ADFB-45C7-A14B-17D44CAD8571}" sibTransId="{F88FBF8F-9769-496C-82FB-A2A91D78FB38}"/>
    <dgm:cxn modelId="{2C44CDB9-AD28-402A-8616-86F41B6DE457}" srcId="{684DE800-02B5-4A02-810D-B250E5EC8812}" destId="{A91F2C83-1FBD-42B1-B348-92F24D936DC6}" srcOrd="1" destOrd="0" parTransId="{490630F0-B1FF-4BE6-B005-20A4BBCBC40E}" sibTransId="{0F24D6C0-7877-4EF8-B30F-D97DCC00328B}"/>
    <dgm:cxn modelId="{6084B26B-581F-492B-8687-F68CF38847D0}" type="presParOf" srcId="{73525503-A8D3-48B8-85A4-F12259857DA2}" destId="{96D9B5CE-04E0-4D17-9963-E6A30EE234A8}" srcOrd="0" destOrd="0" presId="urn:microsoft.com/office/officeart/2008/layout/LinedList"/>
    <dgm:cxn modelId="{850E0BA3-F617-4B14-8391-EFB51C0CA625}" type="presParOf" srcId="{73525503-A8D3-48B8-85A4-F12259857DA2}" destId="{93037920-A22F-42DF-8DC7-52768A1314EB}" srcOrd="1" destOrd="0" presId="urn:microsoft.com/office/officeart/2008/layout/LinedList"/>
    <dgm:cxn modelId="{F4EB7A8D-6328-45A3-80B1-6E8C549BB55C}" type="presParOf" srcId="{93037920-A22F-42DF-8DC7-52768A1314EB}" destId="{63E8342B-5303-4690-9636-2AB9DDBD8566}" srcOrd="0" destOrd="0" presId="urn:microsoft.com/office/officeart/2008/layout/LinedList"/>
    <dgm:cxn modelId="{E1035784-AA21-44BB-A64C-B8F2045CEE7E}" type="presParOf" srcId="{93037920-A22F-42DF-8DC7-52768A1314EB}" destId="{0A816E28-05BD-4345-9D89-E43BB026133C}" srcOrd="1" destOrd="0" presId="urn:microsoft.com/office/officeart/2008/layout/LinedList"/>
    <dgm:cxn modelId="{9B2AA768-8957-414B-B3D1-52A52C043E03}" type="presParOf" srcId="{73525503-A8D3-48B8-85A4-F12259857DA2}" destId="{D1EAD086-2898-463D-AD39-6E6250B3931D}" srcOrd="2" destOrd="0" presId="urn:microsoft.com/office/officeart/2008/layout/LinedList"/>
    <dgm:cxn modelId="{B56C1011-EF42-42F7-B2C8-466DF76AFAA8}" type="presParOf" srcId="{73525503-A8D3-48B8-85A4-F12259857DA2}" destId="{3B28B811-813B-4AB6-9908-1D08D6FC0C63}" srcOrd="3" destOrd="0" presId="urn:microsoft.com/office/officeart/2008/layout/LinedList"/>
    <dgm:cxn modelId="{4D7C680E-0E26-4522-9E30-30ED81801225}" type="presParOf" srcId="{3B28B811-813B-4AB6-9908-1D08D6FC0C63}" destId="{2B52B0A0-9EB6-468F-B22C-CF15C50AF2EC}" srcOrd="0" destOrd="0" presId="urn:microsoft.com/office/officeart/2008/layout/LinedList"/>
    <dgm:cxn modelId="{814A217E-50A2-47B6-BE5D-D3FCD79D2F11}" type="presParOf" srcId="{3B28B811-813B-4AB6-9908-1D08D6FC0C63}" destId="{FABFEF26-D708-4816-ADA0-5CF45D0E0013}" srcOrd="1" destOrd="0" presId="urn:microsoft.com/office/officeart/2008/layout/LinedList"/>
    <dgm:cxn modelId="{FF53185A-651C-4789-BB18-F2852FCF6F8F}" type="presParOf" srcId="{73525503-A8D3-48B8-85A4-F12259857DA2}" destId="{C143CFE3-B0ED-44D4-8213-E836009C1C7A}" srcOrd="4" destOrd="0" presId="urn:microsoft.com/office/officeart/2008/layout/LinedList"/>
    <dgm:cxn modelId="{0C9A9D9D-47E2-44F2-9467-55ADD1EF884F}" type="presParOf" srcId="{73525503-A8D3-48B8-85A4-F12259857DA2}" destId="{397AF66B-5BCF-4F32-9BD5-E7DC0CDEE44B}" srcOrd="5" destOrd="0" presId="urn:microsoft.com/office/officeart/2008/layout/LinedList"/>
    <dgm:cxn modelId="{C372BD6C-C2BD-45F6-9311-8BEF459701D6}" type="presParOf" srcId="{397AF66B-5BCF-4F32-9BD5-E7DC0CDEE44B}" destId="{CEBA1EC7-8E18-433F-BB3A-A5F8FE6B80AE}" srcOrd="0" destOrd="0" presId="urn:microsoft.com/office/officeart/2008/layout/LinedList"/>
    <dgm:cxn modelId="{670A4F24-1A19-45CE-BEFB-9993A3A599D4}" type="presParOf" srcId="{397AF66B-5BCF-4F32-9BD5-E7DC0CDEE44B}" destId="{9FE78D15-D984-46D8-AC12-4B5A0539C6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B5CE-04E0-4D17-9963-E6A30EE234A8}">
      <dsp:nvSpPr>
        <dsp:cNvPr id="0" name=""/>
        <dsp:cNvSpPr/>
      </dsp:nvSpPr>
      <dsp:spPr>
        <a:xfrm>
          <a:off x="0" y="23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8342B-5303-4690-9636-2AB9DDBD8566}">
      <dsp:nvSpPr>
        <dsp:cNvPr id="0" name=""/>
        <dsp:cNvSpPr/>
      </dsp:nvSpPr>
      <dsp:spPr>
        <a:xfrm>
          <a:off x="0" y="2360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Alpha</a:t>
          </a:r>
          <a:endParaRPr lang="en-US" sz="6500" kern="1200" dirty="0"/>
        </a:p>
      </dsp:txBody>
      <dsp:txXfrm>
        <a:off x="0" y="2360"/>
        <a:ext cx="10515600" cy="1610178"/>
      </dsp:txXfrm>
    </dsp:sp>
    <dsp:sp modelId="{D1EAD086-2898-463D-AD39-6E6250B3931D}">
      <dsp:nvSpPr>
        <dsp:cNvPr id="0" name=""/>
        <dsp:cNvSpPr/>
      </dsp:nvSpPr>
      <dsp:spPr>
        <a:xfrm>
          <a:off x="0" y="16125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2B0A0-9EB6-468F-B22C-CF15C50AF2EC}">
      <dsp:nvSpPr>
        <dsp:cNvPr id="0" name=""/>
        <dsp:cNvSpPr/>
      </dsp:nvSpPr>
      <dsp:spPr>
        <a:xfrm>
          <a:off x="0" y="1612538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Beta’s</a:t>
          </a:r>
        </a:p>
      </dsp:txBody>
      <dsp:txXfrm>
        <a:off x="0" y="1612538"/>
        <a:ext cx="10515600" cy="1610178"/>
      </dsp:txXfrm>
    </dsp:sp>
    <dsp:sp modelId="{C143CFE3-B0ED-44D4-8213-E836009C1C7A}">
      <dsp:nvSpPr>
        <dsp:cNvPr id="0" name=""/>
        <dsp:cNvSpPr/>
      </dsp:nvSpPr>
      <dsp:spPr>
        <a:xfrm>
          <a:off x="0" y="32227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A1EC7-8E18-433F-BB3A-A5F8FE6B80AE}">
      <dsp:nvSpPr>
        <dsp:cNvPr id="0" name=""/>
        <dsp:cNvSpPr/>
      </dsp:nvSpPr>
      <dsp:spPr>
        <a:xfrm>
          <a:off x="0" y="3222717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Elder</a:t>
          </a:r>
          <a:endParaRPr lang="en-US" sz="6500" kern="1200" dirty="0"/>
        </a:p>
      </dsp:txBody>
      <dsp:txXfrm>
        <a:off x="0" y="3222717"/>
        <a:ext cx="10515600" cy="161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0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6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1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306C1-B05A-4F87-AB25-D645C4B30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2" r="-1" b="1558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0C866-8970-4D7B-8241-38719A87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GrindAndDeath_Demo" pitchFamily="2" charset="0"/>
              </a:rPr>
              <a:t>Project Wolf pack</a:t>
            </a:r>
            <a:endParaRPr lang="en-GB">
              <a:latin typeface="GrindAndDeath_Demo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D2CE9-294E-49B2-A82C-065B0CAC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3200"/>
              <a:t>Designers: Joel Taylor, Scott Redmond</a:t>
            </a:r>
          </a:p>
          <a:p>
            <a:pPr algn="ctr">
              <a:lnSpc>
                <a:spcPct val="100000"/>
              </a:lnSpc>
            </a:pPr>
            <a:r>
              <a:rPr lang="en-GB" sz="3200"/>
              <a:t>Artist: Jay Hargraves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olves: Fact and Fiction | National Geographic Society">
            <a:extLst>
              <a:ext uri="{FF2B5EF4-FFF2-40B4-BE49-F238E27FC236}">
                <a16:creationId xmlns:a16="http://schemas.microsoft.com/office/drawing/2014/main" id="{5BE44525-CA92-493A-AF81-F323B0310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" b="18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F0332-AE37-40AD-A92A-8498A69C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Concept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471-F645-4DB7-AB56-9F520C2F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Turn-Based combat</a:t>
            </a:r>
          </a:p>
          <a:p>
            <a:r>
              <a:rPr lang="en-GB" sz="4000" dirty="0"/>
              <a:t>Players party members will be different members of a wolf pack</a:t>
            </a:r>
          </a:p>
          <a:p>
            <a:r>
              <a:rPr lang="en-GB" sz="4000" dirty="0"/>
              <a:t>A Grim-Dark Art style</a:t>
            </a:r>
          </a:p>
        </p:txBody>
      </p:sp>
    </p:spTree>
    <p:extLst>
      <p:ext uri="{BB962C8B-B14F-4D97-AF65-F5344CB8AC3E}">
        <p14:creationId xmlns:p14="http://schemas.microsoft.com/office/powerpoint/2010/main" val="395851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o I Need a Wolfpack? | The Magic Trick - Life with Parkinson's">
            <a:extLst>
              <a:ext uri="{FF2B5EF4-FFF2-40B4-BE49-F238E27FC236}">
                <a16:creationId xmlns:a16="http://schemas.microsoft.com/office/drawing/2014/main" id="{6A76F514-E676-4ABD-9501-5F5E35CD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19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2118-D35C-49B4-AA03-2D4218D6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Turn-Based Combat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124A-2B15-4D06-8438-703C047B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Classic Final Fantasy combat with a Twist</a:t>
            </a:r>
          </a:p>
          <a:p>
            <a:pPr marL="0" indent="0">
              <a:buNone/>
            </a:pPr>
            <a:endParaRPr lang="en-GB" sz="4000" dirty="0"/>
          </a:p>
          <a:p>
            <a:r>
              <a:rPr lang="en-GB" sz="4000" dirty="0"/>
              <a:t>Over the course of the game your “Pack will increase”</a:t>
            </a:r>
          </a:p>
          <a:p>
            <a:endParaRPr lang="en-GB" sz="4000" dirty="0"/>
          </a:p>
          <a:p>
            <a:r>
              <a:rPr lang="en-GB" sz="4000" dirty="0"/>
              <a:t>Each member of your pack will let you acquire new attacks</a:t>
            </a:r>
          </a:p>
        </p:txBody>
      </p:sp>
    </p:spTree>
    <p:extLst>
      <p:ext uri="{BB962C8B-B14F-4D97-AF65-F5344CB8AC3E}">
        <p14:creationId xmlns:p14="http://schemas.microsoft.com/office/powerpoint/2010/main" val="429473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strength of the pack is the wolf; the strength of the wolf is the pack">
            <a:extLst>
              <a:ext uri="{FF2B5EF4-FFF2-40B4-BE49-F238E27FC236}">
                <a16:creationId xmlns:a16="http://schemas.microsoft.com/office/drawing/2014/main" id="{B26A66BC-9169-4F02-8C53-F9872441B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73839D-7658-483F-998B-20AFFF73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>
                <a:latin typeface="GrindAndDeath_Demo" pitchFamily="2" charset="0"/>
              </a:rPr>
              <a:t>Wolf-pack</a:t>
            </a:r>
          </a:p>
        </p:txBody>
      </p:sp>
      <p:graphicFrame>
        <p:nvGraphicFramePr>
          <p:cNvPr id="3086" name="Content Placeholder 2">
            <a:extLst>
              <a:ext uri="{FF2B5EF4-FFF2-40B4-BE49-F238E27FC236}">
                <a16:creationId xmlns:a16="http://schemas.microsoft.com/office/drawing/2014/main" id="{03FE56E8-8941-4045-8D3E-B2611550F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738"/>
              </p:ext>
            </p:extLst>
          </p:nvPr>
        </p:nvGraphicFramePr>
        <p:xfrm>
          <a:off x="838200" y="2004446"/>
          <a:ext cx="10515600" cy="483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We're Thinking About The Meaning Behind &quot;Alpha Male&quot; All Wrong, Here's What Alpha  Wolves Are Really Like – Wes Moss">
            <a:extLst>
              <a:ext uri="{FF2B5EF4-FFF2-40B4-BE49-F238E27FC236}">
                <a16:creationId xmlns:a16="http://schemas.microsoft.com/office/drawing/2014/main" id="{07168019-34E0-4EA0-BFA3-07401EA2A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26263"/>
          <a:stretch/>
        </p:blipFill>
        <p:spPr bwMode="auto">
          <a:xfrm>
            <a:off x="6096000" y="2004446"/>
            <a:ext cx="1020464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old wolf - Other &amp; Animals Background Wallpapers on Desktop Nexus  (Image 1756007)">
            <a:extLst>
              <a:ext uri="{FF2B5EF4-FFF2-40B4-BE49-F238E27FC236}">
                <a16:creationId xmlns:a16="http://schemas.microsoft.com/office/drawing/2014/main" id="{B70F71BD-E1C1-4003-BCCF-5377593B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07" y="3609077"/>
            <a:ext cx="2171208" cy="16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20+ Tough and Strong Wolf Names – The Paws">
            <a:extLst>
              <a:ext uri="{FF2B5EF4-FFF2-40B4-BE49-F238E27FC236}">
                <a16:creationId xmlns:a16="http://schemas.microsoft.com/office/drawing/2014/main" id="{3E110DE8-108E-41A3-88A0-92937A4E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96" y="5244215"/>
            <a:ext cx="2381231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4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9937A-7549-46F6-9345-394C4CEA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88122"/>
            <a:ext cx="10908792" cy="1712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>
                <a:latin typeface="GrindAndDeath_Demo" pitchFamily="2" charset="0"/>
              </a:rPr>
              <a:t>Grim-Dark</a:t>
            </a:r>
          </a:p>
        </p:txBody>
      </p:sp>
      <p:pic>
        <p:nvPicPr>
          <p:cNvPr id="4100" name="Picture 4" descr="Darkest Dungeon reveals more details about its versus mode The Butcher's  Circus | Strategy Gamer">
            <a:extLst>
              <a:ext uri="{FF2B5EF4-FFF2-40B4-BE49-F238E27FC236}">
                <a16:creationId xmlns:a16="http://schemas.microsoft.com/office/drawing/2014/main" id="{3E4B55E4-1F50-49D7-848A-5A35AA5CF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r="14653"/>
          <a:stretch/>
        </p:blipFill>
        <p:spPr bwMode="auto"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ke Mignola talks Hellboy's return to comics | EW.com">
            <a:extLst>
              <a:ext uri="{FF2B5EF4-FFF2-40B4-BE49-F238E27FC236}">
                <a16:creationId xmlns:a16="http://schemas.microsoft.com/office/drawing/2014/main" id="{060734DA-70E4-4192-8DAE-9AC6ADD12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r="-1" b="33329"/>
          <a:stretch/>
        </p:blipFill>
        <p:spPr bwMode="auto"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9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cat&#10;&#10;Description automatically generated">
            <a:extLst>
              <a:ext uri="{FF2B5EF4-FFF2-40B4-BE49-F238E27FC236}">
                <a16:creationId xmlns:a16="http://schemas.microsoft.com/office/drawing/2014/main" id="{9187074F-4B64-4F9A-90FB-66676BAF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915"/>
            <a:ext cx="12217986" cy="5278170"/>
          </a:xfrm>
        </p:spPr>
      </p:pic>
    </p:spTree>
    <p:extLst>
      <p:ext uri="{BB962C8B-B14F-4D97-AF65-F5344CB8AC3E}">
        <p14:creationId xmlns:p14="http://schemas.microsoft.com/office/powerpoint/2010/main" val="20811270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3E2"/>
      </a:lt2>
      <a:accent1>
        <a:srgbClr val="7BA9B8"/>
      </a:accent1>
      <a:accent2>
        <a:srgbClr val="7F93BA"/>
      </a:accent2>
      <a:accent3>
        <a:srgbClr val="9A96C6"/>
      </a:accent3>
      <a:accent4>
        <a:srgbClr val="9C7FBA"/>
      </a:accent4>
      <a:accent5>
        <a:srgbClr val="C093C5"/>
      </a:accent5>
      <a:accent6>
        <a:srgbClr val="BA7FA6"/>
      </a:accent6>
      <a:hlink>
        <a:srgbClr val="AB7563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69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GrindAndDeath_Demo</vt:lpstr>
      <vt:lpstr>The Hand Bold</vt:lpstr>
      <vt:lpstr>The Serif Hand Black</vt:lpstr>
      <vt:lpstr>SketchyVTI</vt:lpstr>
      <vt:lpstr>Project Wolf pack</vt:lpstr>
      <vt:lpstr>Concept</vt:lpstr>
      <vt:lpstr>Turn-Based Combat</vt:lpstr>
      <vt:lpstr>Wolf-pack</vt:lpstr>
      <vt:lpstr>Grim-Dark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Wolf pack</dc:title>
  <dc:creator>scott redmond</dc:creator>
  <cp:lastModifiedBy>scott redmond</cp:lastModifiedBy>
  <cp:revision>2</cp:revision>
  <dcterms:created xsi:type="dcterms:W3CDTF">2020-11-10T17:16:12Z</dcterms:created>
  <dcterms:modified xsi:type="dcterms:W3CDTF">2020-11-10T17:26:38Z</dcterms:modified>
</cp:coreProperties>
</file>